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585C2E-EBC9-483C-B651-5D71E0AB7CC8}" v="40" dt="2019-09-15T14:23:02.4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18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226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 Avdic" userId="fd2585b0516a9572" providerId="LiveId" clId="{60585C2E-EBC9-483C-B651-5D71E0AB7CC8}"/>
    <pc:docChg chg="undo custSel addSld delSld modSld">
      <pc:chgData name="Anders Avdic" userId="fd2585b0516a9572" providerId="LiveId" clId="{60585C2E-EBC9-483C-B651-5D71E0AB7CC8}" dt="2019-09-15T14:23:02.469" v="242"/>
      <pc:docMkLst>
        <pc:docMk/>
      </pc:docMkLst>
      <pc:sldChg chg="modSp modNotesTx">
        <pc:chgData name="Anders Avdic" userId="fd2585b0516a9572" providerId="LiveId" clId="{60585C2E-EBC9-483C-B651-5D71E0AB7CC8}" dt="2019-09-15T13:34:55.793" v="78" actId="20577"/>
        <pc:sldMkLst>
          <pc:docMk/>
          <pc:sldMk cId="1533719393" sldId="256"/>
        </pc:sldMkLst>
        <pc:spChg chg="mod">
          <ac:chgData name="Anders Avdic" userId="fd2585b0516a9572" providerId="LiveId" clId="{60585C2E-EBC9-483C-B651-5D71E0AB7CC8}" dt="2019-09-15T13:30:32.996" v="14" actId="20577"/>
          <ac:spMkLst>
            <pc:docMk/>
            <pc:sldMk cId="1533719393" sldId="256"/>
            <ac:spMk id="2" creationId="{A05F82DA-5737-46BC-9B51-04C79A497BA2}"/>
          </ac:spMkLst>
        </pc:spChg>
        <pc:spChg chg="mod">
          <ac:chgData name="Anders Avdic" userId="fd2585b0516a9572" providerId="LiveId" clId="{60585C2E-EBC9-483C-B651-5D71E0AB7CC8}" dt="2019-09-15T13:30:37.901" v="26" actId="20577"/>
          <ac:spMkLst>
            <pc:docMk/>
            <pc:sldMk cId="1533719393" sldId="256"/>
            <ac:spMk id="3" creationId="{30F44884-72AF-4ABA-88FE-9DCFF0D903F4}"/>
          </ac:spMkLst>
        </pc:spChg>
      </pc:sldChg>
      <pc:sldChg chg="modSp add setBg">
        <pc:chgData name="Anders Avdic" userId="fd2585b0516a9572" providerId="LiveId" clId="{60585C2E-EBC9-483C-B651-5D71E0AB7CC8}" dt="2019-09-15T13:33:16.685" v="53"/>
        <pc:sldMkLst>
          <pc:docMk/>
          <pc:sldMk cId="8870899" sldId="257"/>
        </pc:sldMkLst>
        <pc:spChg chg="mod">
          <ac:chgData name="Anders Avdic" userId="fd2585b0516a9572" providerId="LiveId" clId="{60585C2E-EBC9-483C-B651-5D71E0AB7CC8}" dt="2019-09-15T13:31:50.075" v="33" actId="20577"/>
          <ac:spMkLst>
            <pc:docMk/>
            <pc:sldMk cId="8870899" sldId="257"/>
            <ac:spMk id="2" creationId="{206D91F3-2B33-44DF-8E8C-FDCC293A691B}"/>
          </ac:spMkLst>
        </pc:spChg>
        <pc:spChg chg="mod">
          <ac:chgData name="Anders Avdic" userId="fd2585b0516a9572" providerId="LiveId" clId="{60585C2E-EBC9-483C-B651-5D71E0AB7CC8}" dt="2019-09-15T13:32:02.068" v="52" actId="5793"/>
          <ac:spMkLst>
            <pc:docMk/>
            <pc:sldMk cId="8870899" sldId="257"/>
            <ac:spMk id="3" creationId="{03BD0A67-8709-4711-8FA0-A61E248D42EA}"/>
          </ac:spMkLst>
        </pc:spChg>
      </pc:sldChg>
      <pc:sldChg chg="addSp delSp modSp add mod">
        <pc:chgData name="Anders Avdic" userId="fd2585b0516a9572" providerId="LiveId" clId="{60585C2E-EBC9-483C-B651-5D71E0AB7CC8}" dt="2019-09-15T13:41:25.592" v="133" actId="692"/>
        <pc:sldMkLst>
          <pc:docMk/>
          <pc:sldMk cId="1732476147" sldId="258"/>
        </pc:sldMkLst>
        <pc:spChg chg="mod">
          <ac:chgData name="Anders Avdic" userId="fd2585b0516a9572" providerId="LiveId" clId="{60585C2E-EBC9-483C-B651-5D71E0AB7CC8}" dt="2019-09-15T13:40:50.704" v="122" actId="1076"/>
          <ac:spMkLst>
            <pc:docMk/>
            <pc:sldMk cId="1732476147" sldId="258"/>
            <ac:spMk id="2" creationId="{4C453245-AFC4-47A8-9F77-0D073A473149}"/>
          </ac:spMkLst>
        </pc:spChg>
        <pc:spChg chg="del">
          <ac:chgData name="Anders Avdic" userId="fd2585b0516a9572" providerId="LiveId" clId="{60585C2E-EBC9-483C-B651-5D71E0AB7CC8}" dt="2019-09-15T13:38:06.386" v="90" actId="1957"/>
          <ac:spMkLst>
            <pc:docMk/>
            <pc:sldMk cId="1732476147" sldId="258"/>
            <ac:spMk id="3" creationId="{F7EFBC57-711E-44DC-89C8-5067A136EF2C}"/>
          </ac:spMkLst>
        </pc:spChg>
        <pc:spChg chg="add mod">
          <ac:chgData name="Anders Avdic" userId="fd2585b0516a9572" providerId="LiveId" clId="{60585C2E-EBC9-483C-B651-5D71E0AB7CC8}" dt="2019-09-15T13:40:07.707" v="118" actId="20577"/>
          <ac:spMkLst>
            <pc:docMk/>
            <pc:sldMk cId="1732476147" sldId="258"/>
            <ac:spMk id="10" creationId="{C1887320-0866-4889-9AB2-66BACA5E2CD2}"/>
          </ac:spMkLst>
        </pc:spChg>
        <pc:graphicFrameChg chg="add mod">
          <ac:chgData name="Anders Avdic" userId="fd2585b0516a9572" providerId="LiveId" clId="{60585C2E-EBC9-483C-B651-5D71E0AB7CC8}" dt="2019-09-15T13:40:48.901" v="121" actId="1076"/>
          <ac:graphicFrameMkLst>
            <pc:docMk/>
            <pc:sldMk cId="1732476147" sldId="258"/>
            <ac:graphicFrameMk id="9" creationId="{CD73F105-6BAD-4FEE-84F0-F53B5BDDDA0E}"/>
          </ac:graphicFrameMkLst>
        </pc:graphicFrameChg>
        <pc:cxnChg chg="add mod">
          <ac:chgData name="Anders Avdic" userId="fd2585b0516a9572" providerId="LiveId" clId="{60585C2E-EBC9-483C-B651-5D71E0AB7CC8}" dt="2019-09-15T13:41:25.592" v="133" actId="692"/>
          <ac:cxnSpMkLst>
            <pc:docMk/>
            <pc:sldMk cId="1732476147" sldId="258"/>
            <ac:cxnSpMk id="12" creationId="{D2E38AD2-0289-4CE8-8F26-6F0A1B204ABF}"/>
          </ac:cxnSpMkLst>
        </pc:cxnChg>
      </pc:sldChg>
      <pc:sldChg chg="addSp delSp modSp add">
        <pc:chgData name="Anders Avdic" userId="fd2585b0516a9572" providerId="LiveId" clId="{60585C2E-EBC9-483C-B651-5D71E0AB7CC8}" dt="2019-09-15T14:03:31.907" v="178" actId="688"/>
        <pc:sldMkLst>
          <pc:docMk/>
          <pc:sldMk cId="614641382" sldId="259"/>
        </pc:sldMkLst>
        <pc:spChg chg="mod">
          <ac:chgData name="Anders Avdic" userId="fd2585b0516a9572" providerId="LiveId" clId="{60585C2E-EBC9-483C-B651-5D71E0AB7CC8}" dt="2019-09-15T14:02:33.090" v="172" actId="20577"/>
          <ac:spMkLst>
            <pc:docMk/>
            <pc:sldMk cId="614641382" sldId="259"/>
            <ac:spMk id="2" creationId="{0F665482-D20D-416B-B915-605FD387052B}"/>
          </ac:spMkLst>
        </pc:spChg>
        <pc:spChg chg="del">
          <ac:chgData name="Anders Avdic" userId="fd2585b0516a9572" providerId="LiveId" clId="{60585C2E-EBC9-483C-B651-5D71E0AB7CC8}" dt="2019-09-15T14:03:00.077" v="173" actId="931"/>
          <ac:spMkLst>
            <pc:docMk/>
            <pc:sldMk cId="614641382" sldId="259"/>
            <ac:spMk id="3" creationId="{C4C07428-49A4-4EC0-97D8-60A50CB66755}"/>
          </ac:spMkLst>
        </pc:spChg>
        <pc:picChg chg="add mod">
          <ac:chgData name="Anders Avdic" userId="fd2585b0516a9572" providerId="LiveId" clId="{60585C2E-EBC9-483C-B651-5D71E0AB7CC8}" dt="2019-09-15T14:03:31.907" v="178" actId="688"/>
          <ac:picMkLst>
            <pc:docMk/>
            <pc:sldMk cId="614641382" sldId="259"/>
            <ac:picMk id="8" creationId="{83A9F7BA-AF7F-43C1-A9CB-90D8EC8CB7CD}"/>
          </ac:picMkLst>
        </pc:picChg>
      </pc:sldChg>
      <pc:sldChg chg="addSp delSp modSp add del">
        <pc:chgData name="Anders Avdic" userId="fd2585b0516a9572" providerId="LiveId" clId="{60585C2E-EBC9-483C-B651-5D71E0AB7CC8}" dt="2019-09-15T13:58:55.032" v="157" actId="47"/>
        <pc:sldMkLst>
          <pc:docMk/>
          <pc:sldMk cId="2701367638" sldId="259"/>
        </pc:sldMkLst>
        <pc:spChg chg="mod">
          <ac:chgData name="Anders Avdic" userId="fd2585b0516a9572" providerId="LiveId" clId="{60585C2E-EBC9-483C-B651-5D71E0AB7CC8}" dt="2019-09-15T13:52:41.634" v="149" actId="20577"/>
          <ac:spMkLst>
            <pc:docMk/>
            <pc:sldMk cId="2701367638" sldId="259"/>
            <ac:spMk id="2" creationId="{58254C3D-B681-4B02-A5C9-99DC653DCFA6}"/>
          </ac:spMkLst>
        </pc:spChg>
        <pc:spChg chg="del">
          <ac:chgData name="Anders Avdic" userId="fd2585b0516a9572" providerId="LiveId" clId="{60585C2E-EBC9-483C-B651-5D71E0AB7CC8}" dt="2019-09-15T13:50:54.756" v="135" actId="931"/>
          <ac:spMkLst>
            <pc:docMk/>
            <pc:sldMk cId="2701367638" sldId="259"/>
            <ac:spMk id="3" creationId="{D7CC49FB-0468-4FC0-8415-B03D4BE54123}"/>
          </ac:spMkLst>
        </pc:spChg>
        <pc:picChg chg="add mod">
          <ac:chgData name="Anders Avdic" userId="fd2585b0516a9572" providerId="LiveId" clId="{60585C2E-EBC9-483C-B651-5D71E0AB7CC8}" dt="2019-09-15T13:52:36.287" v="138" actId="1076"/>
          <ac:picMkLst>
            <pc:docMk/>
            <pc:sldMk cId="2701367638" sldId="259"/>
            <ac:picMk id="8" creationId="{2D13A838-BF11-4D0B-8CE7-9526DFCF5C2E}"/>
          </ac:picMkLst>
        </pc:picChg>
      </pc:sldChg>
      <pc:sldChg chg="addSp modSp add">
        <pc:chgData name="Anders Avdic" userId="fd2585b0516a9572" providerId="LiveId" clId="{60585C2E-EBC9-483C-B651-5D71E0AB7CC8}" dt="2019-09-15T14:06:48.413" v="196" actId="1076"/>
        <pc:sldMkLst>
          <pc:docMk/>
          <pc:sldMk cId="613069172" sldId="260"/>
        </pc:sldMkLst>
        <pc:spChg chg="mod">
          <ac:chgData name="Anders Avdic" userId="fd2585b0516a9572" providerId="LiveId" clId="{60585C2E-EBC9-483C-B651-5D71E0AB7CC8}" dt="2019-09-15T14:04:29.938" v="191" actId="20577"/>
          <ac:spMkLst>
            <pc:docMk/>
            <pc:sldMk cId="613069172" sldId="260"/>
            <ac:spMk id="2" creationId="{DE12E077-2715-47C1-9874-8D1B97EA6936}"/>
          </ac:spMkLst>
        </pc:spChg>
        <pc:spChg chg="add mod">
          <ac:chgData name="Anders Avdic" userId="fd2585b0516a9572" providerId="LiveId" clId="{60585C2E-EBC9-483C-B651-5D71E0AB7CC8}" dt="2019-09-15T14:05:17.505" v="193" actId="207"/>
          <ac:spMkLst>
            <pc:docMk/>
            <pc:sldMk cId="613069172" sldId="260"/>
            <ac:spMk id="7" creationId="{A4958ECD-B7DF-4C4C-B9DC-8561E77403A8}"/>
          </ac:spMkLst>
        </pc:spChg>
        <pc:spChg chg="add mod">
          <ac:chgData name="Anders Avdic" userId="fd2585b0516a9572" providerId="LiveId" clId="{60585C2E-EBC9-483C-B651-5D71E0AB7CC8}" dt="2019-09-15T14:06:48.413" v="196" actId="1076"/>
          <ac:spMkLst>
            <pc:docMk/>
            <pc:sldMk cId="613069172" sldId="260"/>
            <ac:spMk id="8" creationId="{D0D03D6A-1111-4EAD-AC00-EE16FF7F841D}"/>
          </ac:spMkLst>
        </pc:spChg>
        <pc:cxnChg chg="add mod">
          <ac:chgData name="Anders Avdic" userId="fd2585b0516a9572" providerId="LiveId" clId="{60585C2E-EBC9-483C-B651-5D71E0AB7CC8}" dt="2019-09-15T14:06:48.413" v="196" actId="1076"/>
          <ac:cxnSpMkLst>
            <pc:docMk/>
            <pc:sldMk cId="613069172" sldId="260"/>
            <ac:cxnSpMk id="10" creationId="{9B42BF24-7B9F-4D0D-98B8-1C89A3F70B3F}"/>
          </ac:cxnSpMkLst>
        </pc:cxnChg>
      </pc:sldChg>
      <pc:sldChg chg="addSp modSp add del">
        <pc:chgData name="Anders Avdic" userId="fd2585b0516a9572" providerId="LiveId" clId="{60585C2E-EBC9-483C-B651-5D71E0AB7CC8}" dt="2019-09-15T14:00:27.368" v="160" actId="47"/>
        <pc:sldMkLst>
          <pc:docMk/>
          <pc:sldMk cId="782988723" sldId="260"/>
        </pc:sldMkLst>
        <pc:spChg chg="add mod">
          <ac:chgData name="Anders Avdic" userId="fd2585b0516a9572" providerId="LiveId" clId="{60585C2E-EBC9-483C-B651-5D71E0AB7CC8}" dt="2019-09-15T13:57:48.308" v="152" actId="207"/>
          <ac:spMkLst>
            <pc:docMk/>
            <pc:sldMk cId="782988723" sldId="260"/>
            <ac:spMk id="7" creationId="{1F0D77DF-7B57-4F10-8E41-1B19B875D890}"/>
          </ac:spMkLst>
        </pc:spChg>
        <pc:spChg chg="add mod">
          <ac:chgData name="Anders Avdic" userId="fd2585b0516a9572" providerId="LiveId" clId="{60585C2E-EBC9-483C-B651-5D71E0AB7CC8}" dt="2019-09-15T13:58:22.181" v="156" actId="1076"/>
          <ac:spMkLst>
            <pc:docMk/>
            <pc:sldMk cId="782988723" sldId="260"/>
            <ac:spMk id="8" creationId="{F019ED12-4D75-4D1B-9799-C53353B78DA6}"/>
          </ac:spMkLst>
        </pc:spChg>
        <pc:cxnChg chg="add mod">
          <ac:chgData name="Anders Avdic" userId="fd2585b0516a9572" providerId="LiveId" clId="{60585C2E-EBC9-483C-B651-5D71E0AB7CC8}" dt="2019-09-15T13:58:22.181" v="156" actId="1076"/>
          <ac:cxnSpMkLst>
            <pc:docMk/>
            <pc:sldMk cId="782988723" sldId="260"/>
            <ac:cxnSpMk id="10" creationId="{B4583D58-D876-42BC-B8C2-E50F081C87E7}"/>
          </ac:cxnSpMkLst>
        </pc:cxnChg>
      </pc:sldChg>
      <pc:sldChg chg="addSp delSp modSp add modTransition modAnim">
        <pc:chgData name="Anders Avdic" userId="fd2585b0516a9572" providerId="LiveId" clId="{60585C2E-EBC9-483C-B651-5D71E0AB7CC8}" dt="2019-09-15T14:23:02.469" v="242"/>
        <pc:sldMkLst>
          <pc:docMk/>
          <pc:sldMk cId="3033939071" sldId="261"/>
        </pc:sldMkLst>
        <pc:spChg chg="mod">
          <ac:chgData name="Anders Avdic" userId="fd2585b0516a9572" providerId="LiveId" clId="{60585C2E-EBC9-483C-B651-5D71E0AB7CC8}" dt="2019-09-15T14:19:34.506" v="234" actId="20577"/>
          <ac:spMkLst>
            <pc:docMk/>
            <pc:sldMk cId="3033939071" sldId="261"/>
            <ac:spMk id="2" creationId="{9D14850B-C617-4E20-9282-711EBD775210}"/>
          </ac:spMkLst>
        </pc:spChg>
        <pc:spChg chg="del">
          <ac:chgData name="Anders Avdic" userId="fd2585b0516a9572" providerId="LiveId" clId="{60585C2E-EBC9-483C-B651-5D71E0AB7CC8}" dt="2019-09-15T14:20:23.682" v="237" actId="478"/>
          <ac:spMkLst>
            <pc:docMk/>
            <pc:sldMk cId="3033939071" sldId="261"/>
            <ac:spMk id="3" creationId="{9566D18F-807B-418E-8069-958E7083E834}"/>
          </ac:spMkLst>
        </pc:spChg>
        <pc:spChg chg="add mod">
          <ac:chgData name="Anders Avdic" userId="fd2585b0516a9572" providerId="LiveId" clId="{60585C2E-EBC9-483C-B651-5D71E0AB7CC8}" dt="2019-09-15T14:20:00.019" v="235" actId="11529"/>
          <ac:spMkLst>
            <pc:docMk/>
            <pc:sldMk cId="3033939071" sldId="261"/>
            <ac:spMk id="7" creationId="{58CAA9A1-A9E0-4D17-A312-ADED0D63826D}"/>
          </ac:spMkLst>
        </pc:spChg>
        <pc:spChg chg="add mod">
          <ac:chgData name="Anders Avdic" userId="fd2585b0516a9572" providerId="LiveId" clId="{60585C2E-EBC9-483C-B651-5D71E0AB7CC8}" dt="2019-09-15T14:20:18.408" v="236" actId="11529"/>
          <ac:spMkLst>
            <pc:docMk/>
            <pc:sldMk cId="3033939071" sldId="261"/>
            <ac:spMk id="8" creationId="{E16CFBEB-404C-476F-8D91-C8E6A6FF3272}"/>
          </ac:spMkLst>
        </pc:spChg>
      </pc:sldChg>
      <pc:sldChg chg="addSp modSp add del modTransition modAnim">
        <pc:chgData name="Anders Avdic" userId="fd2585b0516a9572" providerId="LiveId" clId="{60585C2E-EBC9-483C-B651-5D71E0AB7CC8}" dt="2019-09-15T14:18:05.040" v="206" actId="47"/>
        <pc:sldMkLst>
          <pc:docMk/>
          <pc:sldMk cId="4019140850" sldId="261"/>
        </pc:sldMkLst>
        <pc:spChg chg="add mod">
          <ac:chgData name="Anders Avdic" userId="fd2585b0516a9572" providerId="LiveId" clId="{60585C2E-EBC9-483C-B651-5D71E0AB7CC8}" dt="2019-09-15T14:11:33.618" v="199" actId="14100"/>
          <ac:spMkLst>
            <pc:docMk/>
            <pc:sldMk cId="4019140850" sldId="261"/>
            <ac:spMk id="7" creationId="{E24FB248-ACEA-4D1F-83E7-3AB930AC25CE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Folkmängd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Örebro</c:v>
                </c:pt>
                <c:pt idx="1">
                  <c:v>Borlänge</c:v>
                </c:pt>
                <c:pt idx="2">
                  <c:v>Kumla</c:v>
                </c:pt>
                <c:pt idx="3">
                  <c:v>Motala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155000</c:v>
                </c:pt>
                <c:pt idx="1">
                  <c:v>53000</c:v>
                </c:pt>
                <c:pt idx="2">
                  <c:v>22000</c:v>
                </c:pt>
                <c:pt idx="3">
                  <c:v>44000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97-4B1B-AA96-A8D9537A0B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5191263"/>
        <c:axId val="498596239"/>
      </c:barChart>
      <c:catAx>
        <c:axId val="495191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8596239"/>
        <c:crosses val="autoZero"/>
        <c:auto val="1"/>
        <c:lblAlgn val="ctr"/>
        <c:lblOffset val="100"/>
        <c:noMultiLvlLbl val="0"/>
      </c:catAx>
      <c:valAx>
        <c:axId val="4985962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51912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EC029-60EA-4923-A637-222FFA4C149F}" type="datetimeFigureOut">
              <a:rPr lang="sv-SE" smtClean="0"/>
              <a:t>2019-09-15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39AD3-117E-4232-8F29-918F060042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2364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Anteckningar om ditt datt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539AD3-117E-4232-8F29-918F060042ED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4530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3771C33-364B-469A-8B4B-C2E535F55F44}" type="datetime1">
              <a:rPr lang="sv-SE" smtClean="0"/>
              <a:t>2019-09-15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Anders Avdic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6C73-B9FD-4FAA-A33A-0F25526E93D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5705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D35D-FDD2-436F-B7EE-284122A70549}" type="datetime1">
              <a:rPr lang="sv-SE" smtClean="0"/>
              <a:t>2019-09-15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Anders Avdic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6C73-B9FD-4FAA-A33A-0F25526E93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2431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AC17-8456-4143-AE3A-8CF91CFD66C5}" type="datetime1">
              <a:rPr lang="sv-SE" smtClean="0"/>
              <a:t>2019-09-15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Anders Avdic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6C73-B9FD-4FAA-A33A-0F25526E93D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845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E6AE-6546-43A0-B9B5-7975F95DBFAA}" type="datetime1">
              <a:rPr lang="sv-SE" smtClean="0"/>
              <a:t>2019-09-15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Anders Avdic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6C73-B9FD-4FAA-A33A-0F25526E93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5083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CC46-A9F0-47BD-9554-817D6AC8F37A}" type="datetime1">
              <a:rPr lang="sv-SE" smtClean="0"/>
              <a:t>2019-09-15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Anders Avdic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6C73-B9FD-4FAA-A33A-0F25526E93D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720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39CD-3DF7-4893-9A50-24C7CD30FA2D}" type="datetime1">
              <a:rPr lang="sv-SE" smtClean="0"/>
              <a:t>2019-09-15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Anders Avdic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6C73-B9FD-4FAA-A33A-0F25526E93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5408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8D4A-99AE-489A-9F5E-BC8857CE4255}" type="datetime1">
              <a:rPr lang="sv-SE" smtClean="0"/>
              <a:t>2019-09-15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Anders Avdic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6C73-B9FD-4FAA-A33A-0F25526E93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5457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CA2D-E4DA-41B5-BDC7-39E4E3325D68}" type="datetime1">
              <a:rPr lang="sv-SE" smtClean="0"/>
              <a:t>2019-09-15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Anders Avdic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6C73-B9FD-4FAA-A33A-0F25526E93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078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82C1-797E-41AE-A6FE-C038FED12A5E}" type="datetime1">
              <a:rPr lang="sv-SE" smtClean="0"/>
              <a:t>2019-09-15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Anders Avdic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6C73-B9FD-4FAA-A33A-0F25526E93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5046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8BDA-F1FD-4A3C-AD77-936E9AAE44F5}" type="datetime1">
              <a:rPr lang="sv-SE" smtClean="0"/>
              <a:t>2019-09-15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Anders Avdic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6C73-B9FD-4FAA-A33A-0F25526E93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3062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8EDA-B5AB-48D6-9687-04B9850A755C}" type="datetime1">
              <a:rPr lang="sv-SE" smtClean="0"/>
              <a:t>2019-09-15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Anders Avdic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6C73-B9FD-4FAA-A33A-0F25526E93D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1595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5A2ED25-0243-4292-9AB5-FBC752D3DFE9}" type="datetime1">
              <a:rPr lang="sv-SE" smtClean="0"/>
              <a:t>2019-09-15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sv-SE"/>
              <a:t>Anders Avdic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19D6C73-B9FD-4FAA-A33A-0F25526E93D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018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5F82DA-5737-46BC-9B51-04C79A497B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Om presentation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0F44884-72AF-4ABA-88FE-9DCFF0D903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Anders Avdic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045D6BE-8D1B-46AD-8A71-E5CE225AD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9E9D-2490-4642-A5CE-3C1AE5E630F7}" type="datetime1">
              <a:rPr lang="sv-SE" smtClean="0"/>
              <a:t>2019-09-15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F6AF1B7-FA65-438E-96A4-726038DEA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Anders Avdic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4710AC1-418F-412C-9DCF-955C7508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6C73-B9FD-4FAA-A33A-0F25526E93D9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3719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6D91F3-2B33-44DF-8E8C-FDCC293A6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3BD0A67-8709-4711-8FA0-A61E248D4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Format</a:t>
            </a:r>
          </a:p>
          <a:p>
            <a:r>
              <a:rPr lang="sv-SE" dirty="0"/>
              <a:t>Visning</a:t>
            </a:r>
          </a:p>
          <a:p>
            <a:r>
              <a:rPr lang="sv-SE" dirty="0"/>
              <a:t>…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509065-BD1B-45FB-B712-430EED9FF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CDBD-BF4E-480D-AD38-2C045569BFA2}" type="datetime1">
              <a:rPr lang="sv-SE" smtClean="0"/>
              <a:t>2019-09-15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293819D-7F2D-457F-AC3F-04752DA32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Anders Avdic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88BF1A-BC88-4712-9C24-15828906F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6C73-B9FD-4FAA-A33A-0F25526E93D9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70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453245-AFC4-47A8-9F77-0D073A473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261" y="509672"/>
            <a:ext cx="9720072" cy="1499616"/>
          </a:xfrm>
        </p:spPr>
        <p:txBody>
          <a:bodyPr/>
          <a:lstStyle/>
          <a:p>
            <a:r>
              <a:rPr lang="sv-SE" dirty="0"/>
              <a:t>Diagram</a:t>
            </a:r>
          </a:p>
        </p:txBody>
      </p:sp>
      <p:graphicFrame>
        <p:nvGraphicFramePr>
          <p:cNvPr id="9" name="Platshållare för innehåll 8">
            <a:extLst>
              <a:ext uri="{FF2B5EF4-FFF2-40B4-BE49-F238E27FC236}">
                <a16:creationId xmlns:a16="http://schemas.microsoft.com/office/drawing/2014/main" id="{CD73F105-6BAD-4FEE-84F0-F53B5BDDDA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2802792"/>
              </p:ext>
            </p:extLst>
          </p:nvPr>
        </p:nvGraphicFramePr>
        <p:xfrm>
          <a:off x="1117071" y="2245126"/>
          <a:ext cx="972026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FBE8E0F-BDD8-4077-92DF-DFC9BC2EA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E6AE-6546-43A0-B9B5-7975F95DBFAA}" type="datetime1">
              <a:rPr lang="sv-SE" smtClean="0"/>
              <a:t>2019-09-15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490D6B5-B9BA-4532-B8D8-9C9471D42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Anders Avdic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BBDA879-95BC-445F-A3BD-6C3E6496A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6C73-B9FD-4FAA-A33A-0F25526E93D9}" type="slidenum">
              <a:rPr lang="sv-SE" smtClean="0"/>
              <a:t>3</a:t>
            </a:fld>
            <a:endParaRPr lang="sv-SE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C1887320-0866-4889-9AB2-66BACA5E2CD2}"/>
              </a:ext>
            </a:extLst>
          </p:cNvPr>
          <p:cNvSpPr txBox="1"/>
          <p:nvPr/>
        </p:nvSpPr>
        <p:spPr>
          <a:xfrm>
            <a:off x="2981739" y="1848678"/>
            <a:ext cx="1861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Störst folkmängd</a:t>
            </a:r>
          </a:p>
        </p:txBody>
      </p:sp>
      <p:cxnSp>
        <p:nvCxnSpPr>
          <p:cNvPr id="12" name="Rak pilkoppling 11">
            <a:extLst>
              <a:ext uri="{FF2B5EF4-FFF2-40B4-BE49-F238E27FC236}">
                <a16:creationId xmlns:a16="http://schemas.microsoft.com/office/drawing/2014/main" id="{D2E38AD2-0289-4CE8-8F26-6F0A1B204ABF}"/>
              </a:ext>
            </a:extLst>
          </p:cNvPr>
          <p:cNvCxnSpPr/>
          <p:nvPr/>
        </p:nvCxnSpPr>
        <p:spPr>
          <a:xfrm flipH="1">
            <a:off x="3384223" y="2245126"/>
            <a:ext cx="528112" cy="34724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2476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665482-D20D-416B-B915-605FD3870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Infoga bild</a:t>
            </a:r>
          </a:p>
        </p:txBody>
      </p:sp>
      <p:pic>
        <p:nvPicPr>
          <p:cNvPr id="8" name="Platshållare för innehåll 7" descr="En bild som visar djur, däggdjur, koala, vägg&#10;&#10;Automatiskt genererad beskrivning">
            <a:extLst>
              <a:ext uri="{FF2B5EF4-FFF2-40B4-BE49-F238E27FC236}">
                <a16:creationId xmlns:a16="http://schemas.microsoft.com/office/drawing/2014/main" id="{83A9F7BA-AF7F-43C1-A9CB-90D8EC8CB7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643" y="2190189"/>
            <a:ext cx="4068521" cy="3051391"/>
          </a:xfrm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4DBCA42-332C-4AB1-BE20-590252A7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E6AE-6546-43A0-B9B5-7975F95DBFAA}" type="datetime1">
              <a:rPr lang="sv-SE" smtClean="0"/>
              <a:t>2019-09-15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AF1E5D0-A906-4162-A6B3-72A435D23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Anders Avdic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9DE7BAC-BBD6-48CD-A27F-4D3B454AB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6C73-B9FD-4FAA-A33A-0F25526E93D9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4641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12E077-2715-47C1-9874-8D1B97EA6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Flödesschema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3FEAC1D-3DF7-4481-8C50-B022A7003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1788D72-DD5B-4D3C-AC20-3C70F833C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E6AE-6546-43A0-B9B5-7975F95DBFAA}" type="datetime1">
              <a:rPr lang="sv-SE" smtClean="0"/>
              <a:t>2019-09-15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63A702B-0F9D-4B80-B0FD-22198BC8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Anders Avdic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1DA5348-ECC1-4728-9773-352455E03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6C73-B9FD-4FAA-A33A-0F25526E93D9}" type="slidenum">
              <a:rPr lang="sv-SE" smtClean="0"/>
              <a:t>5</a:t>
            </a:fld>
            <a:endParaRPr lang="sv-SE"/>
          </a:p>
        </p:txBody>
      </p:sp>
      <p:sp>
        <p:nvSpPr>
          <p:cNvPr id="7" name="Flödesschema: Process 6">
            <a:extLst>
              <a:ext uri="{FF2B5EF4-FFF2-40B4-BE49-F238E27FC236}">
                <a16:creationId xmlns:a16="http://schemas.microsoft.com/office/drawing/2014/main" id="{A4958ECD-B7DF-4C4C-B9DC-8561E77403A8}"/>
              </a:ext>
            </a:extLst>
          </p:cNvPr>
          <p:cNvSpPr/>
          <p:nvPr/>
        </p:nvSpPr>
        <p:spPr>
          <a:xfrm>
            <a:off x="834887" y="3051313"/>
            <a:ext cx="2154143" cy="1123122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Flödesschema: Process 7">
            <a:extLst>
              <a:ext uri="{FF2B5EF4-FFF2-40B4-BE49-F238E27FC236}">
                <a16:creationId xmlns:a16="http://schemas.microsoft.com/office/drawing/2014/main" id="{D0D03D6A-1111-4EAD-AC00-EE16FF7F841D}"/>
              </a:ext>
            </a:extLst>
          </p:cNvPr>
          <p:cNvSpPr/>
          <p:nvPr/>
        </p:nvSpPr>
        <p:spPr>
          <a:xfrm>
            <a:off x="7901276" y="3051313"/>
            <a:ext cx="2154143" cy="1123122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0" name="Rak pilkoppling 9">
            <a:extLst>
              <a:ext uri="{FF2B5EF4-FFF2-40B4-BE49-F238E27FC236}">
                <a16:creationId xmlns:a16="http://schemas.microsoft.com/office/drawing/2014/main" id="{9B42BF24-7B9F-4D0D-98B8-1C89A3F70B3F}"/>
              </a:ext>
            </a:extLst>
          </p:cNvPr>
          <p:cNvCxnSpPr>
            <a:stCxn id="7" idx="3"/>
            <a:endCxn id="8" idx="1"/>
          </p:cNvCxnSpPr>
          <p:nvPr/>
        </p:nvCxnSpPr>
        <p:spPr>
          <a:xfrm>
            <a:off x="2989030" y="3612874"/>
            <a:ext cx="49122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069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14850B-C617-4E20-9282-711EBD775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Övergångar och animering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4AD85DB-CFC4-4A65-B996-F9D07F35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E6AE-6546-43A0-B9B5-7975F95DBFAA}" type="datetime1">
              <a:rPr lang="sv-SE" smtClean="0"/>
              <a:t>2019-09-15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0A46DE1-FABF-4841-9031-FA24F0DEB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Anders Avdic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D59F0A3-EE32-484D-AC80-0920E2B50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6C73-B9FD-4FAA-A33A-0F25526E93D9}" type="slidenum">
              <a:rPr lang="sv-SE" smtClean="0"/>
              <a:t>6</a:t>
            </a:fld>
            <a:endParaRPr lang="sv-SE"/>
          </a:p>
        </p:txBody>
      </p:sp>
      <p:sp>
        <p:nvSpPr>
          <p:cNvPr id="7" name="Uttryckssymbol 6">
            <a:extLst>
              <a:ext uri="{FF2B5EF4-FFF2-40B4-BE49-F238E27FC236}">
                <a16:creationId xmlns:a16="http://schemas.microsoft.com/office/drawing/2014/main" id="{58CAA9A1-A9E0-4D17-A312-ADED0D63826D}"/>
              </a:ext>
            </a:extLst>
          </p:cNvPr>
          <p:cNvSpPr/>
          <p:nvPr/>
        </p:nvSpPr>
        <p:spPr>
          <a:xfrm>
            <a:off x="924339" y="2782957"/>
            <a:ext cx="2504661" cy="195800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Stjärna: 5 punkter 7">
            <a:extLst>
              <a:ext uri="{FF2B5EF4-FFF2-40B4-BE49-F238E27FC236}">
                <a16:creationId xmlns:a16="http://schemas.microsoft.com/office/drawing/2014/main" id="{E16CFBEB-404C-476F-8D91-C8E6A6FF3272}"/>
              </a:ext>
            </a:extLst>
          </p:cNvPr>
          <p:cNvSpPr/>
          <p:nvPr/>
        </p:nvSpPr>
        <p:spPr>
          <a:xfrm>
            <a:off x="6390861" y="2484783"/>
            <a:ext cx="2206487" cy="218660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3939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43</TotalTime>
  <Words>47</Words>
  <Application>Microsoft Office PowerPoint</Application>
  <PresentationFormat>Bredbild</PresentationFormat>
  <Paragraphs>32</Paragraphs>
  <Slides>6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Calibri</vt:lpstr>
      <vt:lpstr>Tw Cen MT</vt:lpstr>
      <vt:lpstr>Tw Cen MT Condensed</vt:lpstr>
      <vt:lpstr>Wingdings 3</vt:lpstr>
      <vt:lpstr>Integral</vt:lpstr>
      <vt:lpstr>Om presentation</vt:lpstr>
      <vt:lpstr>Agenda</vt:lpstr>
      <vt:lpstr>Diagram</vt:lpstr>
      <vt:lpstr>Infoga bild</vt:lpstr>
      <vt:lpstr>Flödesschema</vt:lpstr>
      <vt:lpstr>Övergångar och animering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Anders Avdic</dc:creator>
  <cp:lastModifiedBy>Anders Avdic</cp:lastModifiedBy>
  <cp:revision>1</cp:revision>
  <dcterms:created xsi:type="dcterms:W3CDTF">2019-09-15T13:24:19Z</dcterms:created>
  <dcterms:modified xsi:type="dcterms:W3CDTF">2019-09-15T14:23:12Z</dcterms:modified>
</cp:coreProperties>
</file>